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86" r:id="rId3"/>
    <p:sldId id="900" r:id="rId4"/>
    <p:sldId id="902" r:id="rId5"/>
    <p:sldId id="901" r:id="rId6"/>
    <p:sldId id="903" r:id="rId7"/>
    <p:sldId id="906" r:id="rId8"/>
    <p:sldId id="883" r:id="rId9"/>
    <p:sldId id="898" r:id="rId10"/>
    <p:sldId id="904" r:id="rId11"/>
    <p:sldId id="852" r:id="rId12"/>
    <p:sldId id="905" r:id="rId13"/>
    <p:sldId id="893" r:id="rId14"/>
    <p:sldId id="865" r:id="rId15"/>
    <p:sldId id="894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  <pc:spChg chg="mod">
          <ac:chgData name="JT Wang" userId="eef39015bd5f34b5" providerId="LiveId" clId="{FF202230-0667-4322-8A19-D579BF249C73}" dt="2025-07-12T08:02:31.962" v="18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  <pc:spChg chg="mod">
          <ac:chgData name="JT Wang" userId="eef39015bd5f34b5" providerId="LiveId" clId="{FF202230-0667-4322-8A19-D579BF249C73}" dt="2025-07-12T08:02:23.246" v="10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FF202230-0667-4322-8A19-D579BF249C73}" dt="2025-07-12T08:02:09.666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FF202230-0667-4322-8A19-D579BF249C73}" dt="2025-07-12T08:02:56.722" v="29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FF202230-0667-4322-8A19-D579BF249C73}" dt="2025-07-12T08:03:01.097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FF202230-0667-4322-8A19-D579BF249C73}" dt="2025-07-12T08:03:06.409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  <pc:spChg chg="add del">
          <ac:chgData name="JT Wang" userId="eef39015bd5f34b5" providerId="LiveId" clId="{44251413-C654-4608-973B-F8A7B1826096}" dt="2025-07-18T06:57:05.563" v="83" actId="22"/>
          <ac:spMkLst>
            <pc:docMk/>
            <pc:sldMk cId="2480538019" sldId="289"/>
            <ac:spMk id="7" creationId="{DAC13816-D278-E2CA-524D-09AEA69E3E8D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  <pc:picChg chg="add del">
          <ac:chgData name="JT Wang" userId="eef39015bd5f34b5" providerId="LiveId" clId="{44251413-C654-4608-973B-F8A7B1826096}" dt="2025-07-18T07:28:57.102" v="129" actId="478"/>
          <ac:picMkLst>
            <pc:docMk/>
            <pc:sldMk cId="3584940774" sldId="852"/>
            <ac:picMk id="3" creationId="{3DCDEACC-DC93-FBC2-0F2B-EDD7C04A0A05}"/>
          </ac:picMkLst>
        </pc:picChg>
        <pc:picChg chg="add mod">
          <ac:chgData name="JT Wang" userId="eef39015bd5f34b5" providerId="LiveId" clId="{44251413-C654-4608-973B-F8A7B1826096}" dt="2025-07-19T08:50:04.747" v="182" actId="1035"/>
          <ac:picMkLst>
            <pc:docMk/>
            <pc:sldMk cId="3584940774" sldId="852"/>
            <ac:picMk id="3" creationId="{84CF035C-2D8F-8199-EEA6-C9D3C4E65C7E}"/>
          </ac:picMkLst>
        </pc:picChg>
        <pc:picChg chg="add">
          <ac:chgData name="JT Wang" userId="eef39015bd5f34b5" providerId="LiveId" clId="{44251413-C654-4608-973B-F8A7B1826096}" dt="2025-07-18T07:28:58.326" v="130" actId="22"/>
          <ac:picMkLst>
            <pc:docMk/>
            <pc:sldMk cId="3584940774" sldId="852"/>
            <ac:picMk id="5" creationId="{52777A9F-4044-4639-8051-77B6711943A2}"/>
          </ac:picMkLst>
        </pc:picChg>
        <pc:picChg chg="del">
          <ac:chgData name="JT Wang" userId="eef39015bd5f34b5" providerId="LiveId" clId="{44251413-C654-4608-973B-F8A7B1826096}" dt="2025-07-18T03:36:10.571" v="55" actId="478"/>
          <ac:picMkLst>
            <pc:docMk/>
            <pc:sldMk cId="3584940774" sldId="852"/>
            <ac:picMk id="8" creationId="{5580CB84-CC44-4B30-BE59-53F3867C4958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  <pc:picChg chg="del">
          <ac:chgData name="JT Wang" userId="eef39015bd5f34b5" providerId="LiveId" clId="{44251413-C654-4608-973B-F8A7B1826096}" dt="2025-07-18T06:55:32.739" v="66" actId="478"/>
          <ac:picMkLst>
            <pc:docMk/>
            <pc:sldMk cId="3890003866" sldId="856"/>
            <ac:picMk id="14" creationId="{14ECE932-AA1F-259A-B24C-89C06C7F01E7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  <pc:picChg chg="del">
          <ac:chgData name="JT Wang" userId="eef39015bd5f34b5" providerId="LiveId" clId="{44251413-C654-4608-973B-F8A7B1826096}" dt="2025-07-18T06:55:52.178" v="67" actId="478"/>
          <ac:picMkLst>
            <pc:docMk/>
            <pc:sldMk cId="3031807928" sldId="858"/>
            <ac:picMk id="6" creationId="{F19DBDA1-1D52-A8AF-BE6F-555BC1D14C89}"/>
          </ac:picMkLst>
        </pc:picChg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  <pc:picChg chg="add">
          <ac:chgData name="JT Wang" userId="eef39015bd5f34b5" providerId="LiveId" clId="{44251413-C654-4608-973B-F8A7B1826096}" dt="2025-07-18T07:38:30.543" v="140" actId="22"/>
          <ac:picMkLst>
            <pc:docMk/>
            <pc:sldMk cId="3910978446" sldId="865"/>
            <ac:picMk id="3" creationId="{375C78CB-AB96-7369-C52F-4F547A92DF69}"/>
          </ac:picMkLst>
        </pc:picChg>
        <pc:picChg chg="del">
          <ac:chgData name="JT Wang" userId="eef39015bd5f34b5" providerId="LiveId" clId="{44251413-C654-4608-973B-F8A7B1826096}" dt="2025-07-18T06:55:21.286" v="61" actId="478"/>
          <ac:picMkLst>
            <pc:docMk/>
            <pc:sldMk cId="3910978446" sldId="865"/>
            <ac:picMk id="8" creationId="{4A1C127E-23A0-9AD1-DF4E-36202C0D7593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  <pc:picChg chg="del">
          <ac:chgData name="JT Wang" userId="eef39015bd5f34b5" providerId="LiveId" clId="{44251413-C654-4608-973B-F8A7B1826096}" dt="2025-07-18T06:55:25.388" v="63" actId="478"/>
          <ac:picMkLst>
            <pc:docMk/>
            <pc:sldMk cId="3336625098" sldId="866"/>
            <ac:picMk id="6" creationId="{E455162D-FC7B-3675-D5F1-00EEF85D8773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  <pc:picChg chg="del">
          <ac:chgData name="JT Wang" userId="eef39015bd5f34b5" providerId="LiveId" clId="{44251413-C654-4608-973B-F8A7B1826096}" dt="2025-07-18T06:55:30.289" v="65" actId="478"/>
          <ac:picMkLst>
            <pc:docMk/>
            <pc:sldMk cId="1119781847" sldId="868"/>
            <ac:picMk id="6" creationId="{C9B9F511-4B09-32AC-735F-79E57BFACF7F}"/>
          </ac:picMkLst>
        </pc:picChg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  <pc:picChg chg="add del">
          <ac:chgData name="JT Wang" userId="eef39015bd5f34b5" providerId="LiveId" clId="{44251413-C654-4608-973B-F8A7B1826096}" dt="2025-07-18T03:27:23.223" v="14" actId="478"/>
          <ac:picMkLst>
            <pc:docMk/>
            <pc:sldMk cId="2133994996" sldId="883"/>
            <ac:picMk id="3" creationId="{800480CD-A484-151B-A4C8-3D9C5301585A}"/>
          </ac:picMkLst>
        </pc:picChg>
        <pc:picChg chg="add">
          <ac:chgData name="JT Wang" userId="eef39015bd5f34b5" providerId="LiveId" clId="{44251413-C654-4608-973B-F8A7B1826096}" dt="2025-07-18T03:27:24.690" v="15" actId="22"/>
          <ac:picMkLst>
            <pc:docMk/>
            <pc:sldMk cId="2133994996" sldId="883"/>
            <ac:picMk id="5" creationId="{EC347540-6A55-467F-D453-084C9C1A5090}"/>
          </ac:picMkLst>
        </pc:picChg>
        <pc:picChg chg="del">
          <ac:chgData name="JT Wang" userId="eef39015bd5f34b5" providerId="LiveId" clId="{44251413-C654-4608-973B-F8A7B1826096}" dt="2025-07-18T03:25:02.699" v="12" actId="478"/>
          <ac:picMkLst>
            <pc:docMk/>
            <pc:sldMk cId="2133994996" sldId="883"/>
            <ac:picMk id="10" creationId="{2725DD15-5EEE-5FA8-8DDC-87BF684B871A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  <pc:picChg chg="del">
          <ac:chgData name="JT Wang" userId="eef39015bd5f34b5" providerId="LiveId" clId="{44251413-C654-4608-973B-F8A7B1826096}" dt="2025-07-18T06:55:54.809" v="68" actId="478"/>
          <ac:picMkLst>
            <pc:docMk/>
            <pc:sldMk cId="3049416920" sldId="884"/>
            <ac:picMk id="10" creationId="{E1D22829-A594-1694-F910-6B46E0E6DDB9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  <pc:picChg chg="del">
          <ac:chgData name="JT Wang" userId="eef39015bd5f34b5" providerId="LiveId" clId="{44251413-C654-4608-973B-F8A7B1826096}" dt="2025-07-18T06:55:56.872" v="69" actId="478"/>
          <ac:picMkLst>
            <pc:docMk/>
            <pc:sldMk cId="2814515544" sldId="885"/>
            <ac:picMk id="3" creationId="{1F3EE393-D294-DCA2-F620-59E173BBED3D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  <pc:picChg chg="del">
          <ac:chgData name="JT Wang" userId="eef39015bd5f34b5" providerId="LiveId" clId="{44251413-C654-4608-973B-F8A7B1826096}" dt="2025-07-18T06:55:59.262" v="70" actId="478"/>
          <ac:picMkLst>
            <pc:docMk/>
            <pc:sldMk cId="3946449907" sldId="886"/>
            <ac:picMk id="10" creationId="{8BEF36C8-B5B7-281F-2DC0-019ECFA531CC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  <pc:picChg chg="del">
          <ac:chgData name="JT Wang" userId="eef39015bd5f34b5" providerId="LiveId" clId="{44251413-C654-4608-973B-F8A7B1826096}" dt="2025-07-18T06:56:00.920" v="71" actId="478"/>
          <ac:picMkLst>
            <pc:docMk/>
            <pc:sldMk cId="289046558" sldId="887"/>
            <ac:picMk id="4" creationId="{BC431F12-B4B7-AED3-0FFE-2964F5EE9464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  <pc:picChg chg="del">
          <ac:chgData name="JT Wang" userId="eef39015bd5f34b5" providerId="LiveId" clId="{44251413-C654-4608-973B-F8A7B1826096}" dt="2025-07-18T06:56:02.527" v="72" actId="478"/>
          <ac:picMkLst>
            <pc:docMk/>
            <pc:sldMk cId="1787668181" sldId="888"/>
            <ac:picMk id="5" creationId="{8B5867AB-C79E-07B2-55C9-0473E2008930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  <pc:picChg chg="del">
          <ac:chgData name="JT Wang" userId="eef39015bd5f34b5" providerId="LiveId" clId="{44251413-C654-4608-973B-F8A7B1826096}" dt="2025-07-18T06:56:06.526" v="74" actId="478"/>
          <ac:picMkLst>
            <pc:docMk/>
            <pc:sldMk cId="3373450593" sldId="889"/>
            <ac:picMk id="3" creationId="{2AEDBED7-A174-5D9D-782D-04EF2AAAFDC9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  <pc:picChg chg="del">
          <ac:chgData name="JT Wang" userId="eef39015bd5f34b5" providerId="LiveId" clId="{44251413-C654-4608-973B-F8A7B1826096}" dt="2025-07-18T06:56:08.576" v="75" actId="478"/>
          <ac:picMkLst>
            <pc:docMk/>
            <pc:sldMk cId="1219748418" sldId="890"/>
            <ac:picMk id="4" creationId="{F43CCE1F-1607-9B5D-9BFF-B0AC904CA22B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  <pc:picChg chg="del">
          <ac:chgData name="JT Wang" userId="eef39015bd5f34b5" providerId="LiveId" clId="{44251413-C654-4608-973B-F8A7B1826096}" dt="2025-07-18T06:56:10.307" v="76" actId="478"/>
          <ac:picMkLst>
            <pc:docMk/>
            <pc:sldMk cId="399209752" sldId="891"/>
            <ac:picMk id="4" creationId="{EEE75DE5-5B0D-0F83-CDBA-225B49B1726B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  <pc:picChg chg="del">
          <ac:chgData name="JT Wang" userId="eef39015bd5f34b5" providerId="LiveId" clId="{44251413-C654-4608-973B-F8A7B1826096}" dt="2025-07-18T06:56:04.699" v="73" actId="478"/>
          <ac:picMkLst>
            <pc:docMk/>
            <pc:sldMk cId="3716148983" sldId="892"/>
            <ac:picMk id="4" creationId="{A19F0119-8310-44A2-B46B-078A4BE7B7C1}"/>
          </ac:picMkLst>
        </pc:picChg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  <pc:picChg chg="add del">
          <ac:chgData name="JT Wang" userId="eef39015bd5f34b5" providerId="LiveId" clId="{44251413-C654-4608-973B-F8A7B1826096}" dt="2025-07-18T07:34:47.714" v="138" actId="478"/>
          <ac:picMkLst>
            <pc:docMk/>
            <pc:sldMk cId="4001103375" sldId="893"/>
            <ac:picMk id="3" creationId="{56066372-B502-38B3-5B2A-79DB72FF40B3}"/>
          </ac:picMkLst>
        </pc:picChg>
        <pc:picChg chg="add">
          <ac:chgData name="JT Wang" userId="eef39015bd5f34b5" providerId="LiveId" clId="{44251413-C654-4608-973B-F8A7B1826096}" dt="2025-07-18T07:34:48.864" v="139" actId="22"/>
          <ac:picMkLst>
            <pc:docMk/>
            <pc:sldMk cId="4001103375" sldId="893"/>
            <ac:picMk id="5" creationId="{1A6AE0E7-C02D-078D-2B44-D10BFC63F1EB}"/>
          </ac:picMkLst>
        </pc:picChg>
        <pc:picChg chg="del">
          <ac:chgData name="JT Wang" userId="eef39015bd5f34b5" providerId="LiveId" clId="{44251413-C654-4608-973B-F8A7B1826096}" dt="2025-07-18T06:55:19.497" v="60" actId="478"/>
          <ac:picMkLst>
            <pc:docMk/>
            <pc:sldMk cId="4001103375" sldId="893"/>
            <ac:picMk id="7" creationId="{9E742267-0E09-F96C-DBCF-D886231A62F9}"/>
          </ac:picMkLst>
        </pc:picChg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  <pc:picChg chg="add del">
          <ac:chgData name="JT Wang" userId="eef39015bd5f34b5" providerId="LiveId" clId="{44251413-C654-4608-973B-F8A7B1826096}" dt="2025-07-18T07:39:11.133" v="142" actId="478"/>
          <ac:picMkLst>
            <pc:docMk/>
            <pc:sldMk cId="3434830654" sldId="894"/>
            <ac:picMk id="3" creationId="{3B8AD946-4966-B668-44E6-24D0CDCB5F59}"/>
          </ac:picMkLst>
        </pc:picChg>
        <pc:picChg chg="add">
          <ac:chgData name="JT Wang" userId="eef39015bd5f34b5" providerId="LiveId" clId="{44251413-C654-4608-973B-F8A7B1826096}" dt="2025-07-18T07:39:12.431" v="143" actId="22"/>
          <ac:picMkLst>
            <pc:docMk/>
            <pc:sldMk cId="3434830654" sldId="894"/>
            <ac:picMk id="5" creationId="{0C3130E8-655D-7B3B-AD80-A2F248AF340B}"/>
          </ac:picMkLst>
        </pc:picChg>
        <pc:picChg chg="del">
          <ac:chgData name="JT Wang" userId="eef39015bd5f34b5" providerId="LiveId" clId="{44251413-C654-4608-973B-F8A7B1826096}" dt="2025-07-18T06:55:23.014" v="62" actId="478"/>
          <ac:picMkLst>
            <pc:docMk/>
            <pc:sldMk cId="3434830654" sldId="894"/>
            <ac:picMk id="7" creationId="{0DF6A4A3-F2F5-A763-D8DE-26AF4252453A}"/>
          </ac:picMkLst>
        </pc:picChg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  <pc:picChg chg="del">
          <ac:chgData name="JT Wang" userId="eef39015bd5f34b5" providerId="LiveId" clId="{44251413-C654-4608-973B-F8A7B1826096}" dt="2025-07-18T06:55:28.033" v="64" actId="478"/>
          <ac:picMkLst>
            <pc:docMk/>
            <pc:sldMk cId="2393169859" sldId="895"/>
            <ac:picMk id="5" creationId="{7BE91261-7DD1-6E47-6DD3-4B14FF9C5A49}"/>
          </ac:picMkLst>
        </pc:picChg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  <pc:spChg chg="add del mod">
          <ac:chgData name="JT Wang" userId="eef39015bd5f34b5" providerId="LiveId" clId="{44251413-C654-4608-973B-F8A7B1826096}" dt="2025-07-18T03:24:58.142" v="9" actId="478"/>
          <ac:spMkLst>
            <pc:docMk/>
            <pc:sldMk cId="3649208384" sldId="896"/>
            <ac:spMk id="2" creationId="{7AE03BF2-1475-312D-0EF6-FC68EE914579}"/>
          </ac:spMkLst>
        </pc:spChg>
        <pc:spChg chg="add del mod">
          <ac:chgData name="JT Wang" userId="eef39015bd5f34b5" providerId="LiveId" clId="{44251413-C654-4608-973B-F8A7B1826096}" dt="2025-07-18T03:24:58.142" v="9" actId="478"/>
          <ac:spMkLst>
            <pc:docMk/>
            <pc:sldMk cId="3649208384" sldId="896"/>
            <ac:spMk id="3" creationId="{080EEA92-736E-2E5D-CCD1-EAE00E240593}"/>
          </ac:spMkLst>
        </pc:spChg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  <pc:picChg chg="add del">
          <ac:chgData name="JT Wang" userId="eef39015bd5f34b5" providerId="LiveId" clId="{44251413-C654-4608-973B-F8A7B1826096}" dt="2025-07-18T07:31:31.326" v="133" actId="478"/>
          <ac:picMkLst>
            <pc:docMk/>
            <pc:sldMk cId="926120325" sldId="897"/>
            <ac:picMk id="3" creationId="{B17C52A4-C842-5EB7-FC8A-5B28B70C6553}"/>
          </ac:picMkLst>
        </pc:picChg>
        <pc:picChg chg="add del">
          <ac:chgData name="JT Wang" userId="eef39015bd5f34b5" providerId="LiveId" clId="{44251413-C654-4608-973B-F8A7B1826096}" dt="2025-07-18T07:31:36.970" v="135" actId="22"/>
          <ac:picMkLst>
            <pc:docMk/>
            <pc:sldMk cId="926120325" sldId="897"/>
            <ac:picMk id="5" creationId="{E0CB2F90-6F45-D423-E12D-E506C0A7BE1D}"/>
          </ac:picMkLst>
        </pc:picChg>
        <pc:picChg chg="add">
          <ac:chgData name="JT Wang" userId="eef39015bd5f34b5" providerId="LiveId" clId="{44251413-C654-4608-973B-F8A7B1826096}" dt="2025-07-18T07:31:38.618" v="136" actId="22"/>
          <ac:picMkLst>
            <pc:docMk/>
            <pc:sldMk cId="926120325" sldId="897"/>
            <ac:picMk id="7" creationId="{62DDBA20-78C7-A48C-A10F-7DF0FA391976}"/>
          </ac:picMkLst>
        </pc:picChg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  <pc:picChg chg="add del">
          <ac:chgData name="JT Wang" userId="eef39015bd5f34b5" providerId="LiveId" clId="{44251413-C654-4608-973B-F8A7B1826096}" dt="2025-07-18T03:33:31.986" v="18" actId="478"/>
          <ac:picMkLst>
            <pc:docMk/>
            <pc:sldMk cId="2143540032" sldId="898"/>
            <ac:picMk id="3" creationId="{C5FE0348-C27F-D291-5231-1991A9F0DD38}"/>
          </ac:picMkLst>
        </pc:picChg>
        <pc:picChg chg="add del mod">
          <ac:chgData name="JT Wang" userId="eef39015bd5f34b5" providerId="LiveId" clId="{44251413-C654-4608-973B-F8A7B1826096}" dt="2025-07-18T03:35:42.100" v="37" actId="478"/>
          <ac:picMkLst>
            <pc:docMk/>
            <pc:sldMk cId="2143540032" sldId="898"/>
            <ac:picMk id="5" creationId="{83510E53-E7FE-3595-0E7D-6F0AE24EF02D}"/>
          </ac:picMkLst>
        </pc:picChg>
        <pc:picChg chg="add mod">
          <ac:chgData name="JT Wang" userId="eef39015bd5f34b5" providerId="LiveId" clId="{44251413-C654-4608-973B-F8A7B1826096}" dt="2025-07-18T03:35:49.821" v="53" actId="1035"/>
          <ac:picMkLst>
            <pc:docMk/>
            <pc:sldMk cId="2143540032" sldId="898"/>
            <ac:picMk id="7" creationId="{9B538CD3-B6D2-6D61-11A1-9ACF86577B82}"/>
          </ac:picMkLst>
        </pc:picChg>
        <pc:picChg chg="add mod">
          <ac:chgData name="JT Wang" userId="eef39015bd5f34b5" providerId="LiveId" clId="{44251413-C654-4608-973B-F8A7B1826096}" dt="2025-07-18T06:54:50.316" v="56"/>
          <ac:picMkLst>
            <pc:docMk/>
            <pc:sldMk cId="2143540032" sldId="898"/>
            <ac:picMk id="8" creationId="{ED094E72-1EDB-A793-E56F-717A16EC36D2}"/>
          </ac:picMkLst>
        </pc:picChg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  <pc:picChg chg="add del mod">
          <ac:chgData name="JT Wang" userId="eef39015bd5f34b5" providerId="LiveId" clId="{44251413-C654-4608-973B-F8A7B1826096}" dt="2025-07-18T07:21:33.082" v="106" actId="478"/>
          <ac:picMkLst>
            <pc:docMk/>
            <pc:sldMk cId="3521621646" sldId="901"/>
            <ac:picMk id="2" creationId="{91F1FF79-79D7-5F2E-12C9-55AE2C5110B2}"/>
          </ac:picMkLst>
        </pc:picChg>
        <pc:picChg chg="add mod">
          <ac:chgData name="JT Wang" userId="eef39015bd5f34b5" providerId="LiveId" clId="{44251413-C654-4608-973B-F8A7B1826096}" dt="2025-07-18T07:21:44.125" v="115" actId="1038"/>
          <ac:picMkLst>
            <pc:docMk/>
            <pc:sldMk cId="3521621646" sldId="901"/>
            <ac:picMk id="4" creationId="{B8DFCE35-BEF1-65DA-88E2-EDC43F61F9FA}"/>
          </ac:picMkLst>
        </pc:picChg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  <pc:picChg chg="add del">
          <ac:chgData name="JT Wang" userId="eef39015bd5f34b5" providerId="LiveId" clId="{44251413-C654-4608-973B-F8A7B1826096}" dt="2025-07-18T07:26:28.732" v="118" actId="478"/>
          <ac:picMkLst>
            <pc:docMk/>
            <pc:sldMk cId="1455510761" sldId="903"/>
            <ac:picMk id="3" creationId="{915C25A5-7885-5253-F2A8-B1BAA0AD2466}"/>
          </ac:picMkLst>
        </pc:picChg>
        <pc:picChg chg="add">
          <ac:chgData name="JT Wang" userId="eef39015bd5f34b5" providerId="LiveId" clId="{44251413-C654-4608-973B-F8A7B1826096}" dt="2025-07-18T07:26:29.930" v="119" actId="22"/>
          <ac:picMkLst>
            <pc:docMk/>
            <pc:sldMk cId="1455510761" sldId="903"/>
            <ac:picMk id="5" creationId="{14B69CA8-CAAE-55B6-B778-645A1CC6F916}"/>
          </ac:picMkLst>
        </pc:picChg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  <pc:picChg chg="add del">
          <ac:chgData name="JT Wang" userId="eef39015bd5f34b5" providerId="LiveId" clId="{44251413-C654-4608-973B-F8A7B1826096}" dt="2025-07-19T08:24:07.807" v="173" actId="478"/>
          <ac:picMkLst>
            <pc:docMk/>
            <pc:sldMk cId="3356226350" sldId="904"/>
            <ac:picMk id="3" creationId="{029DE691-3E3B-2FCB-0555-B0EB5E30F653}"/>
          </ac:picMkLst>
        </pc:picChg>
        <pc:picChg chg="add del">
          <ac:chgData name="JT Wang" userId="eef39015bd5f34b5" providerId="LiveId" clId="{44251413-C654-4608-973B-F8A7B1826096}" dt="2025-07-19T08:36:36.904" v="175" actId="478"/>
          <ac:picMkLst>
            <pc:docMk/>
            <pc:sldMk cId="3356226350" sldId="904"/>
            <ac:picMk id="4" creationId="{B4EAF1DD-4CC6-A048-4DD1-7975F512B599}"/>
          </ac:picMkLst>
        </pc:picChg>
        <pc:picChg chg="add del">
          <ac:chgData name="JT Wang" userId="eef39015bd5f34b5" providerId="LiveId" clId="{44251413-C654-4608-973B-F8A7B1826096}" dt="2025-07-19T08:39:21.764" v="177" actId="478"/>
          <ac:picMkLst>
            <pc:docMk/>
            <pc:sldMk cId="3356226350" sldId="904"/>
            <ac:picMk id="6" creationId="{84910A61-75B0-41FE-637F-AF035C6596F1}"/>
          </ac:picMkLst>
        </pc:picChg>
        <pc:picChg chg="add">
          <ac:chgData name="JT Wang" userId="eef39015bd5f34b5" providerId="LiveId" clId="{44251413-C654-4608-973B-F8A7B1826096}" dt="2025-07-19T08:39:22.409" v="178" actId="22"/>
          <ac:picMkLst>
            <pc:docMk/>
            <pc:sldMk cId="3356226350" sldId="904"/>
            <ac:picMk id="8" creationId="{9CF0554C-C36D-5662-6635-FB49BD97F12A}"/>
          </ac:picMkLst>
        </pc:picChg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  <pc:picChg chg="add del">
          <ac:chgData name="JT Wang" userId="eef39015bd5f34b5" providerId="LiveId" clId="{44251413-C654-4608-973B-F8A7B1826096}" dt="2025-07-18T07:41:42.111" v="147" actId="478"/>
          <ac:picMkLst>
            <pc:docMk/>
            <pc:sldMk cId="3221910327" sldId="905"/>
            <ac:picMk id="3" creationId="{D0D545EE-897B-71FB-5202-8D9614D51878}"/>
          </ac:picMkLst>
        </pc:picChg>
        <pc:picChg chg="add">
          <ac:chgData name="JT Wang" userId="eef39015bd5f34b5" providerId="LiveId" clId="{44251413-C654-4608-973B-F8A7B1826096}" dt="2025-07-18T07:41:43.332" v="148" actId="22"/>
          <ac:picMkLst>
            <pc:docMk/>
            <pc:sldMk cId="3221910327" sldId="905"/>
            <ac:picMk id="5" creationId="{7ABFEBE3-5474-C445-753E-119814992D75}"/>
          </ac:picMkLst>
        </pc:picChg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  <pc:picChg chg="add del">
          <ac:chgData name="JT Wang" userId="eef39015bd5f34b5" providerId="LiveId" clId="{44251413-C654-4608-973B-F8A7B1826096}" dt="2025-07-19T07:56:24.063" v="154" actId="478"/>
          <ac:picMkLst>
            <pc:docMk/>
            <pc:sldMk cId="2801707139" sldId="906"/>
            <ac:picMk id="3" creationId="{C7F37251-7C46-46A6-D98B-773D1929BF1D}"/>
          </ac:picMkLst>
        </pc:picChg>
        <pc:picChg chg="add del">
          <ac:chgData name="JT Wang" userId="eef39015bd5f34b5" providerId="LiveId" clId="{44251413-C654-4608-973B-F8A7B1826096}" dt="2025-07-19T08:00:06.906" v="156" actId="478"/>
          <ac:picMkLst>
            <pc:docMk/>
            <pc:sldMk cId="2801707139" sldId="906"/>
            <ac:picMk id="5" creationId="{043B7501-9EE0-D70E-EB62-44DB343CAE42}"/>
          </ac:picMkLst>
        </pc:picChg>
        <pc:picChg chg="add del">
          <ac:chgData name="JT Wang" userId="eef39015bd5f34b5" providerId="LiveId" clId="{44251413-C654-4608-973B-F8A7B1826096}" dt="2025-07-19T08:07:24.396" v="158" actId="478"/>
          <ac:picMkLst>
            <pc:docMk/>
            <pc:sldMk cId="2801707139" sldId="906"/>
            <ac:picMk id="7" creationId="{07820270-40B0-6ACB-D787-FF5F1E1699E1}"/>
          </ac:picMkLst>
        </pc:picChg>
        <pc:picChg chg="add del">
          <ac:chgData name="JT Wang" userId="eef39015bd5f34b5" providerId="LiveId" clId="{44251413-C654-4608-973B-F8A7B1826096}" dt="2025-07-19T08:08:08.300" v="160" actId="478"/>
          <ac:picMkLst>
            <pc:docMk/>
            <pc:sldMk cId="2801707139" sldId="906"/>
            <ac:picMk id="9" creationId="{95E45CF0-39D5-9DEF-7087-61C9E883FE64}"/>
          </ac:picMkLst>
        </pc:picChg>
        <pc:picChg chg="add mod">
          <ac:chgData name="JT Wang" userId="eef39015bd5f34b5" providerId="LiveId" clId="{44251413-C654-4608-973B-F8A7B1826096}" dt="2025-07-19T08:12:41.144" v="172" actId="1035"/>
          <ac:picMkLst>
            <pc:docMk/>
            <pc:sldMk cId="2801707139" sldId="906"/>
            <ac:picMk id="11" creationId="{A877ABF2-1B92-C60F-DAEE-7A24BBE00EAE}"/>
          </ac:picMkLst>
        </pc:picChg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28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3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39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二乘果位總說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二乘果位總說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CF0554C-C36D-5662-6635-FB49BD97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5" y="742575"/>
            <a:ext cx="1160306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777A9F-4044-4639-8051-77B67119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752101"/>
            <a:ext cx="9812119" cy="53537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CF035C-2D8F-8199-EEA6-C9D3C4E65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96" y="1362240"/>
            <a:ext cx="1581371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BFEBE3-5474-C445-753E-11981499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009312"/>
            <a:ext cx="1115533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6AE0E7-C02D-078D-2B44-D10BFC63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9" y="413916"/>
            <a:ext cx="11469701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0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5C78CB-AB96-7369-C52F-4F547A92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733049"/>
            <a:ext cx="11688806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0E8-655D-7B3B-AD80-A2F248AF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023602"/>
            <a:ext cx="11117226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二乘果位總說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0A6C28A-1E0C-13CD-B1EB-6EEF944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685417"/>
            <a:ext cx="11126753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14ECE932-AA1F-259A-B24C-89C06C7F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1" y="409141"/>
            <a:ext cx="11707763" cy="60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8DFCE35-BEF1-65DA-88E2-EDC43F61F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45046"/>
            <a:ext cx="12081196" cy="53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2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4B69CA8-CAAE-55B6-B778-645A1CC6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847"/>
            <a:ext cx="12192000" cy="54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877ABF2-1B92-C60F-DAEE-7A24BBE0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98"/>
            <a:ext cx="12192000" cy="63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725DD15-5EEE-5FA8-8DDC-87BF684B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58"/>
            <a:ext cx="12192000" cy="63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B538CD3-B6D2-6D61-11A1-9ACF8657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02"/>
            <a:ext cx="12192000" cy="61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67723</TotalTime>
  <Words>97</Words>
  <Application>Microsoft Office PowerPoint</Application>
  <PresentationFormat>寬螢幕</PresentationFormat>
  <Paragraphs>22</Paragraphs>
  <Slides>16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2025-07-19T08:50:08Z</dcterms:modified>
</cp:coreProperties>
</file>